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7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-1380" y="-90"/>
      </p:cViewPr>
      <p:guideLst>
        <p:guide orient="horz" pos="288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559908"/>
            <a:ext cx="3611126" cy="6658403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11201"/>
            <a:ext cx="4616035" cy="4165601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125157"/>
            <a:ext cx="3715688" cy="2551288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2099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11200"/>
            <a:ext cx="6057900" cy="4165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125156"/>
            <a:ext cx="5460999" cy="6096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95445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6057900" cy="3860800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486400"/>
            <a:ext cx="4787664" cy="2540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950528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572000"/>
            <a:ext cx="4801850" cy="643467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734760"/>
            <a:ext cx="4786771" cy="229164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998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572000"/>
            <a:ext cx="4786771" cy="22632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43974"/>
            <a:ext cx="4787664" cy="118242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73192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11200"/>
            <a:ext cx="5144840" cy="3860800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181600"/>
            <a:ext cx="4786771" cy="139982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604000"/>
            <a:ext cx="4786770" cy="14224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  <p:sp>
        <p:nvSpPr>
          <p:cNvPr id="14" name="TextBox 13"/>
          <p:cNvSpPr txBox="1"/>
          <p:nvPr/>
        </p:nvSpPr>
        <p:spPr>
          <a:xfrm>
            <a:off x="171451" y="947499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691468"/>
            <a:ext cx="342989" cy="779701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0981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11200"/>
            <a:ext cx="5644244" cy="3860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238045"/>
            <a:ext cx="4786771" cy="11176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355648"/>
            <a:ext cx="4786770" cy="167075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78516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11201"/>
            <a:ext cx="4916150" cy="502356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13478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11200"/>
            <a:ext cx="1533146" cy="5892800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11200"/>
            <a:ext cx="4387509" cy="73152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0017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11200"/>
            <a:ext cx="4916150" cy="502356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01810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641599"/>
            <a:ext cx="4801851" cy="3093156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5983112"/>
            <a:ext cx="4801850" cy="2043289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992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11201"/>
            <a:ext cx="2962475" cy="5023556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11200"/>
            <a:ext cx="2961179" cy="5012267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41676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11200"/>
            <a:ext cx="2787650" cy="812800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524001"/>
            <a:ext cx="2959100" cy="4210756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755651"/>
            <a:ext cx="2823038" cy="768349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524000"/>
            <a:ext cx="2967529" cy="4199467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26827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19215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5654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11200"/>
            <a:ext cx="2400300" cy="2032000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11200"/>
            <a:ext cx="3329066" cy="73152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2946403"/>
            <a:ext cx="2400300" cy="278835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60229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1930400"/>
            <a:ext cx="2672444" cy="1524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219200"/>
            <a:ext cx="2460731" cy="64008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657600"/>
            <a:ext cx="2673167" cy="2777067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229601"/>
            <a:ext cx="4358793" cy="486833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290143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192890"/>
            <a:ext cx="1852842" cy="3544711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5994400"/>
            <a:ext cx="4916150" cy="203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11201"/>
            <a:ext cx="4916150" cy="50235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229605"/>
            <a:ext cx="900347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495CF06-F0C9-481A-9869-AC056D0FDB56}" type="datetimeFigureOut">
              <a:rPr lang="x-none" smtClean="0"/>
              <a:pPr/>
              <a:t>04.03.2021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229601"/>
            <a:ext cx="4358793" cy="48683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7437972"/>
            <a:ext cx="642680" cy="8932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3473D72-C7D6-4AC8-B8C5-EAC0F550466D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065878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gif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88567" y="181252"/>
            <a:ext cx="5153891" cy="1600438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lvl="0" algn="ctr"/>
            <a:r>
              <a:rPr lang="ru-RU" sz="2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СИСТЕМА САНАТОРИЕВ</a:t>
            </a:r>
          </a:p>
          <a:p>
            <a:pPr lvl="0" algn="ctr"/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Федерации профсоюзов Беларуси</a:t>
            </a:r>
          </a:p>
          <a:p>
            <a:pPr lvl="0" algn="ctr"/>
            <a:r>
              <a:rPr lang="ru-RU" sz="26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БЕЛПРОФСОЮЗКУРОРТ</a:t>
            </a:r>
          </a:p>
          <a:p>
            <a:pPr lvl="0" algn="ctr"/>
            <a:r>
              <a:rPr lang="en-US" sz="20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www.kurort.by</a:t>
            </a:r>
            <a:endParaRPr lang="ru-RU" sz="20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8990" y="329293"/>
            <a:ext cx="755212" cy="65217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620" y="471214"/>
            <a:ext cx="960700" cy="53439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010446" y="1815858"/>
            <a:ext cx="471305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ВАШЕ ЗДОРОВЬЕ - НАША ЗАБОТА!</a:t>
            </a:r>
            <a:endParaRPr lang="ru-RU" sz="20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12" y="2420730"/>
            <a:ext cx="928358" cy="68092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69" y="3324055"/>
            <a:ext cx="941264" cy="86012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56" y="5469031"/>
            <a:ext cx="1030068" cy="4957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60" y="7209816"/>
            <a:ext cx="1723971" cy="40226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56" y="6110614"/>
            <a:ext cx="771077" cy="771077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54" y="4281521"/>
            <a:ext cx="667447" cy="1090164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758" y="4855082"/>
            <a:ext cx="1573606" cy="43024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012" y="3310782"/>
            <a:ext cx="1086137" cy="86012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5513" y="6328256"/>
            <a:ext cx="1585357" cy="834955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0487" y="4293027"/>
            <a:ext cx="1745417" cy="47708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52" y="2440947"/>
            <a:ext cx="1366454" cy="660703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4258191" y="2534942"/>
            <a:ext cx="2069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«КРИНИЦА»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623306" y="2509688"/>
            <a:ext cx="14487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«ЧЁНКИ»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005904" y="4154375"/>
            <a:ext cx="18061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«ПРИДНЕПРОВСКИЙ»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1" name="Рисунок 30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660" y="7884056"/>
            <a:ext cx="1327460" cy="570863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5483" y="5393904"/>
            <a:ext cx="1068387" cy="845052"/>
          </a:xfrm>
          <a:prstGeom prst="rect">
            <a:avLst/>
          </a:prstGeom>
        </p:spPr>
      </p:pic>
      <p:sp>
        <p:nvSpPr>
          <p:cNvPr id="33" name="Прямоугольник 32"/>
          <p:cNvSpPr/>
          <p:nvPr/>
        </p:nvSpPr>
        <p:spPr>
          <a:xfrm>
            <a:off x="4494148" y="5557301"/>
            <a:ext cx="20443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Детский санаторий 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«СВИСЛОЧЬ»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246590" y="3430949"/>
            <a:ext cx="19134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«БЕЛОРУСОЧКА»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4551971" y="3388848"/>
            <a:ext cx="20714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«НАРОЧЬ»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746036" y="4753245"/>
            <a:ext cx="18180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«НАРОЧАНКА»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96670" y="5441566"/>
            <a:ext cx="1842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«БУГ»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506120" y="4370501"/>
            <a:ext cx="13575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«ЛЁТЦЫ»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36544" y="6129184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«ЛЕСНЫЕ ОЗЁРА»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475754" y="6394565"/>
            <a:ext cx="24121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«НЕМАН-72»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566502" y="7063209"/>
            <a:ext cx="23631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«имени В.И.Ленина»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70232" y="7858408"/>
            <a:ext cx="30434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Санаторий </a:t>
            </a:r>
          </a:p>
          <a:p>
            <a:pPr lvl="0" algn="ctr"/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«НАРОЧАНСКИЙ БЕРЕГ»</a:t>
            </a:r>
            <a:endParaRPr lang="ru-RU" sz="1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3431354" y="7281890"/>
            <a:ext cx="3429000" cy="121571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1900" b="1" dirty="0" smtClean="0">
                <a:solidFill>
                  <a:srgbClr val="2707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СКИДКА ЧЛЕНАМ ПРОФСОЮЗА</a:t>
            </a:r>
          </a:p>
          <a:p>
            <a:pPr lvl="0" algn="ctr"/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  <a:p>
            <a:pPr lvl="0" algn="ctr"/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25%</a:t>
            </a:r>
            <a:endParaRPr lang="ru-RU" sz="36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3864888" y="7884056"/>
            <a:ext cx="2673627" cy="1134080"/>
          </a:xfrm>
          <a:prstGeom prst="ellipse">
            <a:avLst/>
          </a:prstGeom>
          <a:solidFill>
            <a:srgbClr val="FF00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 smtClean="0"/>
              <a:t>25%</a:t>
            </a:r>
            <a:endParaRPr lang="en-US" sz="4800" b="1" i="1" dirty="0"/>
          </a:p>
        </p:txBody>
      </p:sp>
    </p:spTree>
    <p:extLst>
      <p:ext uri="{BB962C8B-B14F-4D97-AF65-F5344CB8AC3E}">
        <p14:creationId xmlns:p14="http://schemas.microsoft.com/office/powerpoint/2010/main" val="81934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170</TotalTime>
  <Words>76</Words>
  <Application>Microsoft Office PowerPoint</Application>
  <PresentationFormat>Экран (4:3)</PresentationFormat>
  <Paragraphs>35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Сектор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 Волынец</dc:creator>
  <cp:lastModifiedBy>Admin</cp:lastModifiedBy>
  <cp:revision>22</cp:revision>
  <dcterms:created xsi:type="dcterms:W3CDTF">2020-04-11T15:37:38Z</dcterms:created>
  <dcterms:modified xsi:type="dcterms:W3CDTF">2021-03-04T12:24:59Z</dcterms:modified>
</cp:coreProperties>
</file>